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7200900" cy="10801350"/>
  <p:notesSz cx="6858000" cy="9144000"/>
  <p:defaultTextStyle>
    <a:defPPr lvl="0">
      <a:defRPr lang="tr-TR"/>
    </a:defPPr>
    <a:lvl1pPr marL="0" lv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lvl="1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lvl="2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lvl="3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lvl="4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lvl="5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lvl="6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lvl="7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lvl="8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593EF-867A-45B5-9EA1-9FE277760433}" v="7" dt="2023-03-08T08:33:39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472" y="66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15.05.2023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76" y="0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8715" y="4813300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1747597" y="8161115"/>
            <a:ext cx="829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16/05/2023</a:t>
            </a: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</a:t>
            </a:r>
            <a:r>
              <a:rPr lang="tr-TR" sz="1800" b="1" i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:13:20</a:t>
            </a:r>
            <a:endParaRPr lang="tr-TR" sz="180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Online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75169" y="4203339"/>
            <a:ext cx="3696431" cy="97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EMİRHAN ARTAR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21516018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45838" y="4810921"/>
            <a:ext cx="6703712" cy="16020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2000" dirty="0"/>
              <a:t>Titanyum Dioksit-</a:t>
            </a:r>
            <a:r>
              <a:rPr lang="tr-TR" sz="2000" dirty="0" err="1"/>
              <a:t>Ftalosiyanin</a:t>
            </a:r>
            <a:r>
              <a:rPr lang="tr-TR" sz="2000" dirty="0"/>
              <a:t>/Grafen/</a:t>
            </a:r>
            <a:r>
              <a:rPr lang="tr-TR" sz="2000" dirty="0" err="1"/>
              <a:t>Polianilin</a:t>
            </a:r>
            <a:r>
              <a:rPr lang="tr-TR" sz="2000" dirty="0"/>
              <a:t> Elektrotlarının Elektrokimyasal Sentezi ve Süperkapasitör Uygulaması</a:t>
            </a: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87BEE5A5-C9A6-7BBC-EB7C-AFDFC3728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4000"/>
          </a:blip>
          <a:srcRect l="14879" t="9657" r="16484" b="31366"/>
          <a:stretch/>
        </p:blipFill>
        <p:spPr>
          <a:xfrm>
            <a:off x="2558443" y="1803482"/>
            <a:ext cx="2084011" cy="2412873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118824F-0E27-9CFD-1809-651B28AD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" y="86683"/>
            <a:ext cx="1765920" cy="18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470E4-7B29-823B-041F-87C3977C2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38" y="7371794"/>
            <a:ext cx="4537240" cy="3252148"/>
          </a:xfrm>
          <a:prstGeom prst="rect">
            <a:avLst/>
          </a:prstGeom>
        </p:spPr>
      </p:pic>
      <p:sp>
        <p:nvSpPr>
          <p:cNvPr id="16" name="Metin kutusu 1">
            <a:extLst>
              <a:ext uri="{FF2B5EF4-FFF2-40B4-BE49-F238E27FC236}">
                <a16:creationId xmlns:a16="http://schemas.microsoft.com/office/drawing/2014/main" id="{54743590-CC3D-1C48-1370-8194BF32C023}"/>
              </a:ext>
            </a:extLst>
          </p:cNvPr>
          <p:cNvSpPr txBox="1"/>
          <p:nvPr/>
        </p:nvSpPr>
        <p:spPr>
          <a:xfrm>
            <a:off x="-549540" y="6132844"/>
            <a:ext cx="829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800" b="1" i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Prof.Dr.Yücel</a:t>
            </a:r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ŞAHİN</a:t>
            </a:r>
          </a:p>
        </p:txBody>
      </p:sp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43</Words>
  <Application>Microsoft Office PowerPoint</Application>
  <PresentationFormat>Özel</PresentationFormat>
  <Paragraphs>16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Ofis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HAZAL</dc:creator>
  <cp:lastModifiedBy>Fatma AYTAN KILIÇARSLAN</cp:lastModifiedBy>
  <cp:revision>10</cp:revision>
  <dcterms:modified xsi:type="dcterms:W3CDTF">2023-05-15T07:40:53Z</dcterms:modified>
</cp:coreProperties>
</file>